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E400-FBCA-42EC-903A-9E0EF0AEAFFE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9BE9-E98B-48BA-9AE1-155D593E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5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E400-FBCA-42EC-903A-9E0EF0AEAFFE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9BE9-E98B-48BA-9AE1-155D593E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1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E400-FBCA-42EC-903A-9E0EF0AEAFFE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9BE9-E98B-48BA-9AE1-155D593E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95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E400-FBCA-42EC-903A-9E0EF0AEAFFE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9BE9-E98B-48BA-9AE1-155D593E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87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E400-FBCA-42EC-903A-9E0EF0AEAFFE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9BE9-E98B-48BA-9AE1-155D593E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2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E400-FBCA-42EC-903A-9E0EF0AEAFFE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9BE9-E98B-48BA-9AE1-155D593E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21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E400-FBCA-42EC-903A-9E0EF0AEAFFE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9BE9-E98B-48BA-9AE1-155D593E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E400-FBCA-42EC-903A-9E0EF0AEAFFE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9BE9-E98B-48BA-9AE1-155D593E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51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E400-FBCA-42EC-903A-9E0EF0AEAFFE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9BE9-E98B-48BA-9AE1-155D593E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7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E400-FBCA-42EC-903A-9E0EF0AEAFFE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8C39BE9-E98B-48BA-9AE1-155D593E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E400-FBCA-42EC-903A-9E0EF0AEAFFE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9BE9-E98B-48BA-9AE1-155D593E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4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E400-FBCA-42EC-903A-9E0EF0AEAFFE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9BE9-E98B-48BA-9AE1-155D593E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5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E400-FBCA-42EC-903A-9E0EF0AEAFFE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9BE9-E98B-48BA-9AE1-155D593E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5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E400-FBCA-42EC-903A-9E0EF0AEAFFE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9BE9-E98B-48BA-9AE1-155D593E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0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E400-FBCA-42EC-903A-9E0EF0AEAFFE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9BE9-E98B-48BA-9AE1-155D593E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7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E400-FBCA-42EC-903A-9E0EF0AEAFFE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9BE9-E98B-48BA-9AE1-155D593E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0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E400-FBCA-42EC-903A-9E0EF0AEAFFE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9BE9-E98B-48BA-9AE1-155D593E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4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A41E400-FBCA-42EC-903A-9E0EF0AEAFFE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8C39BE9-E98B-48BA-9AE1-155D593E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2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Middle School</a:t>
            </a:r>
            <a:br>
              <a:rPr lang="en-US" dirty="0" smtClean="0"/>
            </a:br>
            <a:r>
              <a:rPr lang="en-US" dirty="0" smtClean="0"/>
              <a:t>Physical </a:t>
            </a:r>
            <a:r>
              <a:rPr lang="en-US" dirty="0" smtClean="0"/>
              <a:t>Education</a:t>
            </a:r>
            <a:br>
              <a:rPr lang="en-US" dirty="0" smtClean="0"/>
            </a:b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Nic Keller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45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Activity Explanation- Student Procedure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students forming circle</a:t>
            </a:r>
          </a:p>
          <a:p>
            <a:pPr lvl="1"/>
            <a:r>
              <a:rPr lang="en-US" dirty="0" smtClean="0"/>
              <a:t>Do not know what is happening behind you</a:t>
            </a:r>
          </a:p>
          <a:p>
            <a:pPr lvl="1"/>
            <a:r>
              <a:rPr lang="en-US" dirty="0" smtClean="0"/>
              <a:t>Students behind may not be able to hear</a:t>
            </a:r>
          </a:p>
          <a:p>
            <a:r>
              <a:rPr lang="en-US" dirty="0" smtClean="0"/>
              <a:t>Avoid “lining up on base-line” with larger groups</a:t>
            </a:r>
          </a:p>
          <a:p>
            <a:pPr lvl="1"/>
            <a:r>
              <a:rPr lang="en-US" dirty="0" smtClean="0"/>
              <a:t>Class size is too big, cannot see everyone </a:t>
            </a:r>
          </a:p>
          <a:p>
            <a:pPr lvl="1"/>
            <a:r>
              <a:rPr lang="en-US" dirty="0" smtClean="0"/>
              <a:t>Student may be too far away to hear at times</a:t>
            </a:r>
          </a:p>
        </p:txBody>
      </p:sp>
    </p:spTree>
    <p:extLst>
      <p:ext uri="{BB962C8B-B14F-4D97-AF65-F5344CB8AC3E}">
        <p14:creationId xmlns:p14="http://schemas.microsoft.com/office/powerpoint/2010/main" val="147577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Activity Explanation- Student Procedure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074571"/>
            <a:ext cx="10018713" cy="3124201"/>
          </a:xfrm>
        </p:spPr>
        <p:txBody>
          <a:bodyPr/>
          <a:lstStyle/>
          <a:p>
            <a:r>
              <a:rPr lang="en-US" dirty="0" smtClean="0"/>
              <a:t>Form semi-circle</a:t>
            </a:r>
          </a:p>
          <a:p>
            <a:pPr lvl="1"/>
            <a:r>
              <a:rPr lang="en-US" dirty="0" smtClean="0"/>
              <a:t>Most effective strategy</a:t>
            </a:r>
          </a:p>
          <a:p>
            <a:pPr lvl="1"/>
            <a:r>
              <a:rPr lang="en-US" dirty="0" smtClean="0"/>
              <a:t>Can see every student at all times</a:t>
            </a:r>
          </a:p>
          <a:p>
            <a:pPr lvl="1"/>
            <a:r>
              <a:rPr lang="en-US" dirty="0" smtClean="0"/>
              <a:t>Closer to each student, easier to hear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63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Activity Explanation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“when” before “what”</a:t>
            </a:r>
          </a:p>
          <a:p>
            <a:pPr lvl="1"/>
            <a:r>
              <a:rPr lang="en-US" dirty="0" smtClean="0"/>
              <a:t>“When I say go…”</a:t>
            </a:r>
          </a:p>
          <a:p>
            <a:pPr lvl="1"/>
            <a:r>
              <a:rPr lang="en-US" dirty="0" smtClean="0"/>
              <a:t>Tells students to not move until teacher says go</a:t>
            </a:r>
          </a:p>
          <a:p>
            <a:r>
              <a:rPr lang="en-US" dirty="0" smtClean="0"/>
              <a:t>First activity of unit should be exciting</a:t>
            </a:r>
          </a:p>
          <a:p>
            <a:pPr lvl="1"/>
            <a:r>
              <a:rPr lang="en-US" dirty="0" smtClean="0"/>
              <a:t>Gets students excited for the rest of the unit</a:t>
            </a:r>
          </a:p>
          <a:p>
            <a:pPr lvl="1"/>
            <a:r>
              <a:rPr lang="en-US" dirty="0" smtClean="0"/>
              <a:t>i.e. spiking in volleyball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78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During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around</a:t>
            </a:r>
          </a:p>
          <a:p>
            <a:pPr lvl="1"/>
            <a:r>
              <a:rPr lang="en-US" dirty="0" smtClean="0"/>
              <a:t>Be unpredictable; students should not know where you will walk to next</a:t>
            </a:r>
          </a:p>
          <a:p>
            <a:pPr lvl="1"/>
            <a:r>
              <a:rPr lang="en-US" dirty="0" smtClean="0"/>
              <a:t>Do not stay in one place for too long (unless helping a student)</a:t>
            </a:r>
          </a:p>
          <a:p>
            <a:r>
              <a:rPr lang="en-US" dirty="0" smtClean="0"/>
              <a:t>Survey entire class regularly</a:t>
            </a:r>
          </a:p>
          <a:p>
            <a:pPr lvl="1"/>
            <a:r>
              <a:rPr lang="en-US" dirty="0" smtClean="0"/>
              <a:t>Students should never feel comfortable enough to misbehave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4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During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254875"/>
            <a:ext cx="10018713" cy="3124201"/>
          </a:xfrm>
        </p:spPr>
        <p:txBody>
          <a:bodyPr/>
          <a:lstStyle/>
          <a:p>
            <a:r>
              <a:rPr lang="en-US" dirty="0" smtClean="0"/>
              <a:t>Student participation</a:t>
            </a:r>
          </a:p>
          <a:p>
            <a:pPr lvl="1"/>
            <a:r>
              <a:rPr lang="en-US" dirty="0" smtClean="0"/>
              <a:t>Students should not feel that they do not need to participate</a:t>
            </a:r>
          </a:p>
          <a:p>
            <a:pPr lvl="1"/>
            <a:r>
              <a:rPr lang="en-US" dirty="0" smtClean="0"/>
              <a:t>Give participation points</a:t>
            </a:r>
          </a:p>
          <a:p>
            <a:r>
              <a:rPr lang="en-US" dirty="0" smtClean="0"/>
              <a:t>Always have a start/stop signal</a:t>
            </a:r>
          </a:p>
          <a:p>
            <a:pPr lvl="1"/>
            <a:r>
              <a:rPr lang="en-US" dirty="0" smtClean="0"/>
              <a:t>Whistle, music, go/stop (freeze),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38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Leaving Gymnasium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280633"/>
            <a:ext cx="10018713" cy="3124201"/>
          </a:xfrm>
        </p:spPr>
        <p:txBody>
          <a:bodyPr/>
          <a:lstStyle/>
          <a:p>
            <a:r>
              <a:rPr lang="en-US" dirty="0" smtClean="0"/>
              <a:t>Consistent exiting procedure</a:t>
            </a:r>
          </a:p>
          <a:p>
            <a:pPr lvl="1"/>
            <a:r>
              <a:rPr lang="en-US" dirty="0" smtClean="0"/>
              <a:t>Line-up and walk quietly</a:t>
            </a:r>
          </a:p>
          <a:p>
            <a:pPr lvl="1"/>
            <a:r>
              <a:rPr lang="en-US" dirty="0" smtClean="0"/>
              <a:t>What works best for each group of students?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9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Assessing Personal Classroom </a:t>
            </a:r>
            <a:br>
              <a:rPr lang="en-US" b="1" dirty="0" smtClean="0"/>
            </a:br>
            <a:r>
              <a:rPr lang="en-US" b="1" dirty="0" smtClean="0"/>
              <a:t>Management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335368"/>
            <a:ext cx="10018713" cy="385937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Objective assessment</a:t>
            </a:r>
          </a:p>
          <a:p>
            <a:pPr lvl="1"/>
            <a:r>
              <a:rPr lang="en-US" dirty="0" smtClean="0"/>
              <a:t>Student grades</a:t>
            </a:r>
          </a:p>
          <a:p>
            <a:pPr lvl="2"/>
            <a:r>
              <a:rPr lang="en-US" dirty="0" smtClean="0"/>
              <a:t>Are student grades where they should be?</a:t>
            </a:r>
          </a:p>
          <a:p>
            <a:pPr lvl="1"/>
            <a:r>
              <a:rPr lang="en-US" dirty="0" smtClean="0"/>
              <a:t>Student behavior</a:t>
            </a:r>
          </a:p>
          <a:p>
            <a:pPr lvl="2"/>
            <a:r>
              <a:rPr lang="en-US" dirty="0" smtClean="0"/>
              <a:t>How often are students in need of discipline (timeouts, etc.)?</a:t>
            </a:r>
          </a:p>
          <a:p>
            <a:r>
              <a:rPr lang="en-US" dirty="0" smtClean="0"/>
              <a:t>Subjective assessment</a:t>
            </a:r>
          </a:p>
          <a:p>
            <a:pPr lvl="1"/>
            <a:r>
              <a:rPr lang="en-US" dirty="0" smtClean="0"/>
              <a:t>Class atmosphere</a:t>
            </a:r>
          </a:p>
          <a:p>
            <a:pPr lvl="2"/>
            <a:r>
              <a:rPr lang="en-US" dirty="0" smtClean="0"/>
              <a:t>Are the students happy?</a:t>
            </a:r>
          </a:p>
          <a:p>
            <a:pPr lvl="2"/>
            <a:r>
              <a:rPr lang="en-US" dirty="0" smtClean="0"/>
              <a:t>Having fun?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25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455313"/>
            <a:ext cx="10018713" cy="5125791"/>
          </a:xfrm>
        </p:spPr>
        <p:txBody>
          <a:bodyPr>
            <a:normAutofit fontScale="92500"/>
          </a:bodyPr>
          <a:lstStyle/>
          <a:p>
            <a:r>
              <a:rPr lang="en-US" dirty="0"/>
              <a:t>Lesson Idea Search Results.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en-US" i="1" dirty="0"/>
              <a:t>PEC: Lesson Plans for Physical Education</a:t>
            </a:r>
            <a:r>
              <a:rPr lang="en-US" dirty="0"/>
              <a:t>. Retrieved April 29, 2014, from http://www.pecentral.org/lessonideas/searchresults.asp?category=54</a:t>
            </a:r>
          </a:p>
          <a:p>
            <a:r>
              <a:rPr lang="en-US" dirty="0"/>
              <a:t>Marzano, R. J., Marzano, J. S., &amp; Pickering, D. (2003). </a:t>
            </a:r>
            <a:r>
              <a:rPr lang="en-US" i="1" dirty="0"/>
              <a:t>Classroom management that works research-based strategies for every teacher</a:t>
            </a:r>
            <a:r>
              <a:rPr lang="en-US" dirty="0"/>
              <a:t>. Alexandria, </a:t>
            </a:r>
            <a:r>
              <a:rPr lang="en-US" dirty="0" err="1"/>
              <a:t>Va</a:t>
            </a:r>
            <a:r>
              <a:rPr lang="en-US" dirty="0"/>
              <a:t>: Association for Supervision and Curriculum Development.</a:t>
            </a:r>
          </a:p>
          <a:p>
            <a:r>
              <a:rPr lang="en-US" dirty="0"/>
              <a:t>Marzano, R. J., Pickering, D., &amp; Heflebower, T. (2011). </a:t>
            </a:r>
            <a:r>
              <a:rPr lang="en-US" i="1" dirty="0"/>
              <a:t>The highly engaged classroom</a:t>
            </a:r>
            <a:r>
              <a:rPr lang="en-US" dirty="0"/>
              <a:t>. Bloomington, IN: Marzano Research.</a:t>
            </a:r>
          </a:p>
          <a:p>
            <a:r>
              <a:rPr lang="en-US" dirty="0"/>
              <a:t>Physical Education Classroom Management.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en-US" i="1" dirty="0"/>
              <a:t>Physical Education Classroom Management</a:t>
            </a:r>
            <a:r>
              <a:rPr lang="en-US" dirty="0"/>
              <a:t>. Retrieved April 29, 2014, from http://www.mnps.org/Page17700.aspx</a:t>
            </a:r>
          </a:p>
          <a:p>
            <a:r>
              <a:rPr lang="en-US" dirty="0"/>
              <a:t>Thoughts on Classroom Management from a Seasoned PE Teacher.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en-US" i="1" dirty="0"/>
              <a:t>SPARK PE</a:t>
            </a:r>
            <a:r>
              <a:rPr lang="en-US" dirty="0"/>
              <a:t>. Retrieved April 29, 2014, from http://www.sparkpe.org/blog/thoughts-on-classroom-management-from-a-seasoned-pe-teacher/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0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First 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Briefly explain daily procedures</a:t>
            </a:r>
          </a:p>
          <a:p>
            <a:pPr lvl="1"/>
            <a:r>
              <a:rPr lang="en-US" dirty="0" smtClean="0"/>
              <a:t>Ask questions (i.e. “What did I say we do when we enter the gym?”)</a:t>
            </a:r>
          </a:p>
          <a:p>
            <a:pPr lvl="1"/>
            <a:r>
              <a:rPr lang="en-US" dirty="0" smtClean="0"/>
              <a:t>Get suggestions (Make students feel like they came up with some rules.)</a:t>
            </a:r>
          </a:p>
          <a:p>
            <a:r>
              <a:rPr lang="en-US" dirty="0" smtClean="0"/>
              <a:t>Purpose of the class?</a:t>
            </a:r>
          </a:p>
          <a:p>
            <a:r>
              <a:rPr lang="en-US" dirty="0" smtClean="0"/>
              <a:t>How the purpose will be achieved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758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First 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Desired student behavior?</a:t>
            </a:r>
          </a:p>
          <a:p>
            <a:pPr lvl="1"/>
            <a:r>
              <a:rPr lang="en-US" dirty="0" smtClean="0"/>
              <a:t>Student ideas?</a:t>
            </a:r>
          </a:p>
          <a:p>
            <a:pPr lvl="1"/>
            <a:r>
              <a:rPr lang="en-US" dirty="0" smtClean="0"/>
              <a:t>Teacher ideas?</a:t>
            </a:r>
          </a:p>
          <a:p>
            <a:r>
              <a:rPr lang="en-US" dirty="0" smtClean="0"/>
              <a:t>Desired teacher behavior?</a:t>
            </a:r>
          </a:p>
          <a:p>
            <a:pPr lvl="1"/>
            <a:r>
              <a:rPr lang="en-US" dirty="0" smtClean="0"/>
              <a:t>Ask students how they expect a PE teacher to behave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42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Student Behavior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279561"/>
            <a:ext cx="10018713" cy="388941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 respectful</a:t>
            </a:r>
          </a:p>
          <a:p>
            <a:pPr lvl="1"/>
            <a:r>
              <a:rPr lang="en-US" dirty="0" smtClean="0"/>
              <a:t>When teacher is talking, students are not</a:t>
            </a:r>
          </a:p>
          <a:p>
            <a:pPr lvl="1"/>
            <a:r>
              <a:rPr lang="en-US" dirty="0" smtClean="0"/>
              <a:t>When students are talking, teacher and classmates are not</a:t>
            </a:r>
          </a:p>
          <a:p>
            <a:pPr lvl="1"/>
            <a:r>
              <a:rPr lang="en-US" dirty="0" smtClean="0"/>
              <a:t>Respect equipment</a:t>
            </a:r>
          </a:p>
          <a:p>
            <a:r>
              <a:rPr lang="en-US" dirty="0" smtClean="0"/>
              <a:t>Hands, feet, and other objects to yourself</a:t>
            </a:r>
          </a:p>
          <a:p>
            <a:pPr lvl="1"/>
            <a:r>
              <a:rPr lang="en-US" dirty="0" smtClean="0"/>
              <a:t>Safety</a:t>
            </a:r>
          </a:p>
          <a:p>
            <a:pPr lvl="1"/>
            <a:r>
              <a:rPr lang="en-US" dirty="0" smtClean="0"/>
              <a:t>Do not want injuries</a:t>
            </a:r>
          </a:p>
          <a:p>
            <a:r>
              <a:rPr lang="en-US" dirty="0" smtClean="0"/>
              <a:t>Follow directions</a:t>
            </a:r>
          </a:p>
          <a:p>
            <a:pPr lvl="1"/>
            <a:r>
              <a:rPr lang="en-US" dirty="0" smtClean="0"/>
              <a:t>Part of being respectful</a:t>
            </a:r>
          </a:p>
          <a:p>
            <a:pPr lvl="1"/>
            <a:r>
              <a:rPr lang="en-US" dirty="0" smtClean="0"/>
              <a:t>Do what is expected the first time, every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9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Student Behavior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343955"/>
            <a:ext cx="10018713" cy="3447245"/>
          </a:xfrm>
        </p:spPr>
        <p:txBody>
          <a:bodyPr>
            <a:normAutofit/>
          </a:bodyPr>
          <a:lstStyle/>
          <a:p>
            <a:r>
              <a:rPr lang="en-US" dirty="0" smtClean="0"/>
              <a:t>Come prepared</a:t>
            </a:r>
          </a:p>
          <a:p>
            <a:pPr lvl="1"/>
            <a:r>
              <a:rPr lang="en-US" dirty="0" smtClean="0"/>
              <a:t>PE clothing</a:t>
            </a:r>
          </a:p>
          <a:p>
            <a:pPr lvl="1"/>
            <a:r>
              <a:rPr lang="en-US" dirty="0" smtClean="0"/>
              <a:t>Appropriate shoes</a:t>
            </a:r>
          </a:p>
          <a:p>
            <a:r>
              <a:rPr lang="en-US" dirty="0" smtClean="0"/>
              <a:t>Start and stop on signals</a:t>
            </a:r>
          </a:p>
          <a:p>
            <a:pPr lvl="1"/>
            <a:r>
              <a:rPr lang="en-US" dirty="0" smtClean="0"/>
              <a:t>For safety</a:t>
            </a:r>
          </a:p>
          <a:p>
            <a:pPr lvl="1"/>
            <a:r>
              <a:rPr lang="en-US" dirty="0" smtClean="0"/>
              <a:t>Do not start early, do not stop late</a:t>
            </a:r>
          </a:p>
          <a:p>
            <a:r>
              <a:rPr lang="en-US" dirty="0" smtClean="0"/>
              <a:t>Participate</a:t>
            </a:r>
            <a:r>
              <a:rPr lang="en-US" dirty="0"/>
              <a:t>!!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21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Student Behavior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89408"/>
            <a:ext cx="10018713" cy="4005329"/>
          </a:xfrm>
        </p:spPr>
        <p:txBody>
          <a:bodyPr>
            <a:normAutofit/>
          </a:bodyPr>
          <a:lstStyle/>
          <a:p>
            <a:r>
              <a:rPr lang="en-US" dirty="0" smtClean="0"/>
              <a:t>Unacceptable</a:t>
            </a:r>
          </a:p>
          <a:p>
            <a:pPr lvl="1"/>
            <a:r>
              <a:rPr lang="en-US" dirty="0" smtClean="0"/>
              <a:t>2 minute time-out (usually after a warning; no longer than 2 minutes)</a:t>
            </a:r>
          </a:p>
          <a:p>
            <a:pPr lvl="1"/>
            <a:r>
              <a:rPr lang="en-US" dirty="0" smtClean="0"/>
              <a:t>Address issue with student</a:t>
            </a:r>
          </a:p>
          <a:p>
            <a:r>
              <a:rPr lang="en-US" dirty="0" smtClean="0"/>
              <a:t>Acceptable </a:t>
            </a:r>
          </a:p>
          <a:p>
            <a:pPr lvl="1"/>
            <a:r>
              <a:rPr lang="en-US" dirty="0" smtClean="0"/>
              <a:t>Notice students behavior</a:t>
            </a:r>
          </a:p>
          <a:p>
            <a:pPr lvl="1"/>
            <a:r>
              <a:rPr lang="en-US" dirty="0" smtClean="0"/>
              <a:t>Encourage continuation of behavior</a:t>
            </a:r>
          </a:p>
          <a:p>
            <a:r>
              <a:rPr lang="en-US" dirty="0" smtClean="0"/>
              <a:t>Exceptional</a:t>
            </a:r>
          </a:p>
          <a:p>
            <a:pPr lvl="1"/>
            <a:r>
              <a:rPr lang="en-US" dirty="0" smtClean="0"/>
              <a:t>Use student as example of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46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Teacher Behavior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show enthusiasm</a:t>
            </a:r>
          </a:p>
          <a:p>
            <a:pPr lvl="1"/>
            <a:r>
              <a:rPr lang="en-US" dirty="0" smtClean="0"/>
              <a:t>How will students be excited if the teacher is not?</a:t>
            </a:r>
          </a:p>
          <a:p>
            <a:pPr lvl="1"/>
            <a:r>
              <a:rPr lang="en-US" dirty="0" smtClean="0"/>
              <a:t>Start with something exciting to grab student attention</a:t>
            </a:r>
          </a:p>
          <a:p>
            <a:r>
              <a:rPr lang="en-US" dirty="0" smtClean="0"/>
              <a:t>Be loud, be firm</a:t>
            </a:r>
          </a:p>
          <a:p>
            <a:pPr lvl="1"/>
            <a:r>
              <a:rPr lang="en-US" dirty="0" smtClean="0"/>
              <a:t>Gymnasium is not a traditional classroom; much harder to hear </a:t>
            </a:r>
          </a:p>
          <a:p>
            <a:pPr lvl="1"/>
            <a:r>
              <a:rPr lang="en-US" dirty="0" smtClean="0"/>
              <a:t>Always mean what you say</a:t>
            </a:r>
          </a:p>
        </p:txBody>
      </p:sp>
    </p:spTree>
    <p:extLst>
      <p:ext uri="{BB962C8B-B14F-4D97-AF65-F5344CB8AC3E}">
        <p14:creationId xmlns:p14="http://schemas.microsoft.com/office/powerpoint/2010/main" val="304083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Teacher Behavior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266683"/>
            <a:ext cx="10018713" cy="3524518"/>
          </a:xfrm>
        </p:spPr>
        <p:txBody>
          <a:bodyPr>
            <a:normAutofit/>
          </a:bodyPr>
          <a:lstStyle/>
          <a:p>
            <a:r>
              <a:rPr lang="en-US" dirty="0" smtClean="0"/>
              <a:t>Respect the students</a:t>
            </a:r>
          </a:p>
          <a:p>
            <a:pPr lvl="1"/>
            <a:r>
              <a:rPr lang="en-US" dirty="0" smtClean="0"/>
              <a:t>Students do not feel respected, they will not respect the teacher</a:t>
            </a:r>
          </a:p>
          <a:p>
            <a:pPr lvl="1"/>
            <a:r>
              <a:rPr lang="en-US" dirty="0" smtClean="0"/>
              <a:t>Must earn respect from students</a:t>
            </a:r>
          </a:p>
          <a:p>
            <a:r>
              <a:rPr lang="en-US" dirty="0" smtClean="0"/>
              <a:t>Remember, stay calm</a:t>
            </a:r>
          </a:p>
          <a:p>
            <a:pPr lvl="1"/>
            <a:r>
              <a:rPr lang="en-US" dirty="0" smtClean="0"/>
              <a:t>Misbehavior is part of being a kid</a:t>
            </a:r>
          </a:p>
          <a:p>
            <a:pPr lvl="1"/>
            <a:r>
              <a:rPr lang="en-US" dirty="0" smtClean="0"/>
              <a:t>Calmly discuss problems with the student</a:t>
            </a:r>
          </a:p>
          <a:p>
            <a:pPr lvl="1"/>
            <a:r>
              <a:rPr lang="en-US" dirty="0" smtClean="0"/>
              <a:t>If student is not prepared for class (i.e. no proper shoes), calmly ask why; it may not be his/her fault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92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Entering the Gym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have set procedure for entering class</a:t>
            </a:r>
          </a:p>
          <a:p>
            <a:pPr lvl="1"/>
            <a:r>
              <a:rPr lang="en-US" dirty="0" smtClean="0"/>
              <a:t>Enter quietly</a:t>
            </a:r>
          </a:p>
          <a:p>
            <a:pPr lvl="1"/>
            <a:r>
              <a:rPr lang="en-US" dirty="0" smtClean="0"/>
              <a:t>Start walking/jogging laps, play catch, shoot basketball, etc. (depends on the days activity)</a:t>
            </a:r>
          </a:p>
          <a:p>
            <a:pPr lvl="1"/>
            <a:r>
              <a:rPr lang="en-US" dirty="0" smtClean="0"/>
              <a:t>Avoid having students come in and sit down, give them an activity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82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136</TotalTime>
  <Words>757</Words>
  <Application>Microsoft Office PowerPoint</Application>
  <PresentationFormat>Widescreen</PresentationFormat>
  <Paragraphs>113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Corbel</vt:lpstr>
      <vt:lpstr>Parallax</vt:lpstr>
      <vt:lpstr>Middle School Physical Education Management</vt:lpstr>
      <vt:lpstr>First Day</vt:lpstr>
      <vt:lpstr>First Day</vt:lpstr>
      <vt:lpstr>Student Behavior</vt:lpstr>
      <vt:lpstr>Student Behavior</vt:lpstr>
      <vt:lpstr>Student Behavior</vt:lpstr>
      <vt:lpstr>Teacher Behavior</vt:lpstr>
      <vt:lpstr>Teacher Behavior</vt:lpstr>
      <vt:lpstr>Entering the Gym</vt:lpstr>
      <vt:lpstr>Activity Explanation- Student Procedure</vt:lpstr>
      <vt:lpstr>Activity Explanation- Student Procedure</vt:lpstr>
      <vt:lpstr>Activity Explanation</vt:lpstr>
      <vt:lpstr>During Activity</vt:lpstr>
      <vt:lpstr>During activity</vt:lpstr>
      <vt:lpstr>Leaving Gymnasium</vt:lpstr>
      <vt:lpstr>Assessing Personal Classroom  Management Plan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Education Management</dc:title>
  <dc:creator>Nicholas Keller</dc:creator>
  <cp:lastModifiedBy>Nicholas Keller</cp:lastModifiedBy>
  <cp:revision>21</cp:revision>
  <dcterms:created xsi:type="dcterms:W3CDTF">2014-04-29T19:28:07Z</dcterms:created>
  <dcterms:modified xsi:type="dcterms:W3CDTF">2014-04-30T17:07:43Z</dcterms:modified>
</cp:coreProperties>
</file>